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9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50EA82-09F6-4BD5-B500-301CF0EBD59E}">
          <p14:sldIdLst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  <p14:section name="Untitled Section" id="{652EF95A-52E6-4968-9E52-A4C938CCD5CB}">
          <p14:sldIdLst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7E5B3-01A2-4AF7-846E-8B4C00171958}" type="datetimeFigureOut">
              <a:rPr lang="en-ZA" smtClean="0"/>
              <a:pPr/>
              <a:t>2019-06-10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62B0-4BC2-43AE-99DF-C8D28B16A05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91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0DE7-39C3-43BA-82D6-1D64A2228490}" type="datetime1">
              <a:rPr lang="en-ZA" smtClean="0"/>
              <a:t>2019-06-10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4CA-05C1-466A-B466-2AB118CA8F40}" type="datetime1">
              <a:rPr lang="en-ZA" smtClean="0"/>
              <a:t>2019-06-10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21E7-1A34-4C85-8F9B-274B126D22D0}" type="datetime1">
              <a:rPr lang="en-ZA" smtClean="0"/>
              <a:t>2019-06-10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411B-E7DD-4A65-8506-DA685C56DC2E}" type="datetime1">
              <a:rPr lang="en-ZA" smtClean="0"/>
              <a:t>2019-06-10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50B3-1D62-4874-8D35-3E341823EB2D}" type="datetime1">
              <a:rPr lang="en-ZA" smtClean="0"/>
              <a:t>2019-06-10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8FD6-E458-44E5-B1EA-2174E5592F63}" type="datetime1">
              <a:rPr lang="en-ZA" smtClean="0"/>
              <a:t>2019-06-10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9CFD-5583-4C3E-866E-BB4BF66717DC}" type="datetime1">
              <a:rPr lang="en-ZA" smtClean="0"/>
              <a:t>2019-06-10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22EE-2CD3-42DA-919A-20177AE242B5}" type="datetime1">
              <a:rPr lang="en-ZA" smtClean="0"/>
              <a:t>2019-06-10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AA20-621B-40A2-9904-33C4450636BA}" type="datetime1">
              <a:rPr lang="en-ZA" smtClean="0"/>
              <a:t>2019-06-10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3D76-ECCC-41A0-B217-8AB9B697FCD7}" type="datetime1">
              <a:rPr lang="en-ZA" smtClean="0"/>
              <a:t>2019-06-10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D7AB-05B0-4A05-AFED-C6783149B240}" type="datetime1">
              <a:rPr lang="en-ZA" smtClean="0"/>
              <a:t>2019-06-10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Malengs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0EF4-9E4D-4631-8E9E-12CC456D122C}" type="datetime1">
              <a:rPr lang="en-ZA" smtClean="0"/>
              <a:t>2019-06-10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Malengs © copyright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B3C0-000C-48E8-A1CA-7119F3B4AA30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</a:t>
            </a:fld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229280" y="908722"/>
            <a:ext cx="495524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To help realize Entrepreneurship potential in young black South Africans and provide them with skills and a gateway to the industry and to become the leading black empowerment building and civil engineering contractor in Southern Africa.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553200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VISION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7" y="1890458"/>
            <a:ext cx="7166979" cy="43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8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3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9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280"/>
            <a:ext cx="4956043" cy="3717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74" y="875926"/>
            <a:ext cx="3178316" cy="529719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858640" y="1196738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CARPENTRY</a:t>
            </a:r>
          </a:p>
        </p:txBody>
      </p:sp>
    </p:spTree>
    <p:extLst>
      <p:ext uri="{BB962C8B-B14F-4D97-AF65-F5344CB8AC3E}">
        <p14:creationId xmlns:p14="http://schemas.microsoft.com/office/powerpoint/2010/main" val="252667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12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1531404"/>
            <a:ext cx="5165322" cy="30991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06" y="1006384"/>
            <a:ext cx="2747461" cy="457910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537863" y="980422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CARPENTRY</a:t>
            </a:r>
          </a:p>
        </p:txBody>
      </p:sp>
    </p:spTree>
    <p:extLst>
      <p:ext uri="{BB962C8B-B14F-4D97-AF65-F5344CB8AC3E}">
        <p14:creationId xmlns:p14="http://schemas.microsoft.com/office/powerpoint/2010/main" val="268724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13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4786"/>
            <a:ext cx="3995936" cy="2996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76" y="2055450"/>
            <a:ext cx="3995050" cy="2996288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858640" y="1196738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CARPENTRY</a:t>
            </a:r>
          </a:p>
        </p:txBody>
      </p:sp>
    </p:spTree>
    <p:extLst>
      <p:ext uri="{BB962C8B-B14F-4D97-AF65-F5344CB8AC3E}">
        <p14:creationId xmlns:p14="http://schemas.microsoft.com/office/powerpoint/2010/main" val="302986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14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627"/>
            <a:ext cx="5532107" cy="414908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944200" y="827423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CARPENTRY</a:t>
            </a:r>
          </a:p>
        </p:txBody>
      </p:sp>
    </p:spTree>
    <p:extLst>
      <p:ext uri="{BB962C8B-B14F-4D97-AF65-F5344CB8AC3E}">
        <p14:creationId xmlns:p14="http://schemas.microsoft.com/office/powerpoint/2010/main" val="367723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15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511"/>
            <a:ext cx="6300192" cy="472514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071811" y="754252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CARPENTRY</a:t>
            </a:r>
          </a:p>
        </p:txBody>
      </p:sp>
    </p:spTree>
    <p:extLst>
      <p:ext uri="{BB962C8B-B14F-4D97-AF65-F5344CB8AC3E}">
        <p14:creationId xmlns:p14="http://schemas.microsoft.com/office/powerpoint/2010/main" val="36573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867"/>
            <a:ext cx="6492213" cy="486916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835696" y="712616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CARPENTRY</a:t>
            </a:r>
          </a:p>
        </p:txBody>
      </p:sp>
    </p:spTree>
    <p:extLst>
      <p:ext uri="{BB962C8B-B14F-4D97-AF65-F5344CB8AC3E}">
        <p14:creationId xmlns:p14="http://schemas.microsoft.com/office/powerpoint/2010/main" val="239789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17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592"/>
            <a:ext cx="6165050" cy="462378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714877" y="563035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CARPENTRY</a:t>
            </a:r>
          </a:p>
        </p:txBody>
      </p:sp>
    </p:spTree>
    <p:extLst>
      <p:ext uri="{BB962C8B-B14F-4D97-AF65-F5344CB8AC3E}">
        <p14:creationId xmlns:p14="http://schemas.microsoft.com/office/powerpoint/2010/main" val="58814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18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945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19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551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4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2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4796"/>
            <a:ext cx="2835914" cy="2126936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11851"/>
          <a:stretch/>
        </p:blipFill>
        <p:spPr>
          <a:xfrm>
            <a:off x="2929852" y="3759145"/>
            <a:ext cx="2850113" cy="2132587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77"/>
            <a:ext cx="2835914" cy="2126936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85" y="1511377"/>
            <a:ext cx="2852033" cy="2139025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96" y="1882321"/>
            <a:ext cx="2679762" cy="3573016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08378" y="1069748"/>
            <a:ext cx="451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PROCESS OF PRODUCTION AND INSTALLATION</a:t>
            </a:r>
          </a:p>
        </p:txBody>
      </p:sp>
    </p:spTree>
    <p:extLst>
      <p:ext uri="{BB962C8B-B14F-4D97-AF65-F5344CB8AC3E}">
        <p14:creationId xmlns:p14="http://schemas.microsoft.com/office/powerpoint/2010/main" val="1347244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20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2388" y="1875148"/>
            <a:ext cx="4579102" cy="34343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6125" y="1877357"/>
            <a:ext cx="4596776" cy="34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21</a:t>
            </a:fld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74249" y="1321580"/>
            <a:ext cx="8064895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The Mpumalanga Department of Culture, Sport and Recreation requested us to design, produce and install mosaic artwork as a prop for their libraries.</a:t>
            </a:r>
          </a:p>
          <a:p>
            <a:endParaRPr lang="en-ZA" sz="1400" dirty="0"/>
          </a:p>
          <a:p>
            <a:r>
              <a:rPr lang="en-ZA" sz="1400" dirty="0"/>
              <a:t>A group of young aspiring artist were chosen from the Expanded Public Works Program (EPWP) to get trained and partake in the production and installation of the mosaic artwork.</a:t>
            </a:r>
          </a:p>
          <a:p>
            <a:endParaRPr lang="en-ZA" sz="1400" dirty="0"/>
          </a:p>
          <a:p>
            <a:r>
              <a:rPr lang="en-ZA" sz="1400" dirty="0"/>
              <a:t>The library project for the mosaic artwork were in for the following libraries: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 err="1"/>
              <a:t>Umjindi</a:t>
            </a:r>
            <a:r>
              <a:rPr lang="en-ZA" sz="1400" dirty="0"/>
              <a:t>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/>
              <a:t>Glenmore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 err="1"/>
              <a:t>Machadodorp</a:t>
            </a:r>
            <a:r>
              <a:rPr lang="en-ZA" sz="1400" dirty="0"/>
              <a:t>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 err="1"/>
              <a:t>Mgobodzi</a:t>
            </a:r>
            <a:r>
              <a:rPr lang="en-ZA" sz="1400" dirty="0"/>
              <a:t>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 err="1"/>
              <a:t>Acornhoek</a:t>
            </a:r>
            <a:r>
              <a:rPr lang="en-ZA" sz="1400" dirty="0"/>
              <a:t>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 err="1"/>
              <a:t>Thusiville</a:t>
            </a:r>
            <a:r>
              <a:rPr lang="en-ZA" sz="1400" dirty="0"/>
              <a:t>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/>
              <a:t>Verena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 err="1"/>
              <a:t>Boukenhouthoek</a:t>
            </a:r>
            <a:r>
              <a:rPr lang="en-ZA" sz="1400" dirty="0"/>
              <a:t>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/>
              <a:t>Balfour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dirty="0" err="1"/>
              <a:t>Masobe</a:t>
            </a:r>
            <a:r>
              <a:rPr lang="en-ZA" sz="1400" dirty="0"/>
              <a:t> Library</a:t>
            </a:r>
          </a:p>
          <a:p>
            <a:pPr marL="342900" indent="-342900">
              <a:buFont typeface="+mj-lt"/>
              <a:buAutoNum type="arabicPeriod"/>
            </a:pPr>
            <a:endParaRPr lang="en-ZA" sz="1400" dirty="0"/>
          </a:p>
          <a:p>
            <a:r>
              <a:rPr lang="en-ZA" sz="1400" dirty="0"/>
              <a:t>More than 120 artists from different communities were involved in the projects.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228184" y="29289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7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22</a:t>
            </a:fld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3670719" y="1834779"/>
            <a:ext cx="495524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MANDLENKOSI HLOPHE  </a:t>
            </a:r>
          </a:p>
          <a:p>
            <a:endParaRPr lang="en-GB" sz="1400" dirty="0"/>
          </a:p>
          <a:p>
            <a:r>
              <a:rPr lang="en-GB" sz="1400" dirty="0">
                <a:solidFill>
                  <a:srgbClr val="C00000"/>
                </a:solidFill>
              </a:rPr>
              <a:t>Founding CEO</a:t>
            </a:r>
          </a:p>
          <a:p>
            <a:r>
              <a:rPr lang="en-GB" sz="1400" dirty="0"/>
              <a:t>Mandlenkosi is a 30 year old award winning entrepreneur who studied Pulp and Paper Technology at UNISA and worked for SAPPI KRAFT NGODWANA as a technician trainee. </a:t>
            </a:r>
          </a:p>
          <a:p>
            <a:r>
              <a:rPr lang="en-GB" sz="1400" dirty="0"/>
              <a:t>With the passion he has for business he started his construction career in 2013. His Management experience started with subcontractors and continued to grow to include, general contracting and being a supplier to the government. His past experience working in all of these venues has provided a broad range of knowledge that affords him the opportunity to provide accurate job cost analysis, and effectively manage the operations, finances and office at </a:t>
            </a:r>
            <a:r>
              <a:rPr lang="en-GB" sz="1400" dirty="0" err="1"/>
              <a:t>Malengs</a:t>
            </a:r>
            <a:r>
              <a:rPr lang="en-GB" sz="1400" dirty="0"/>
              <a:t>. </a:t>
            </a:r>
            <a:endParaRPr lang="en-ZA" sz="1200" dirty="0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156176" y="29289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DIRECTORS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928"/>
            <a:ext cx="3536565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23</a:t>
            </a:fld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574067" y="1695537"/>
            <a:ext cx="495524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Mandla Hlophe | </a:t>
            </a:r>
            <a:r>
              <a:rPr lang="en-ZA" sz="1400" dirty="0">
                <a:solidFill>
                  <a:schemeClr val="bg1">
                    <a:lumMod val="50000"/>
                  </a:schemeClr>
                </a:solidFill>
              </a:rPr>
              <a:t>Director</a:t>
            </a:r>
          </a:p>
          <a:p>
            <a:endParaRPr lang="en-ZA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ZA" sz="1400" dirty="0"/>
              <a:t>Email	:	malengs4u@gmail.com</a:t>
            </a:r>
          </a:p>
          <a:p>
            <a:endParaRPr lang="en-ZA" sz="1400" dirty="0"/>
          </a:p>
          <a:p>
            <a:r>
              <a:rPr lang="en-ZA" sz="1400" dirty="0"/>
              <a:t>Cell	:	076-235-2679</a:t>
            </a:r>
          </a:p>
          <a:p>
            <a:r>
              <a:rPr lang="en-ZA" sz="1400" dirty="0"/>
              <a:t>Fax	:	086-274-5843</a:t>
            </a:r>
          </a:p>
          <a:p>
            <a:endParaRPr lang="en-ZA" sz="1400" dirty="0"/>
          </a:p>
          <a:p>
            <a:r>
              <a:rPr lang="en-ZA" sz="1400" dirty="0"/>
              <a:t>No. 31 Van Der Merwe</a:t>
            </a:r>
          </a:p>
          <a:p>
            <a:r>
              <a:rPr lang="en-ZA" sz="1400" dirty="0" err="1"/>
              <a:t>Sonheuwel</a:t>
            </a:r>
            <a:r>
              <a:rPr lang="en-ZA" sz="1400" dirty="0"/>
              <a:t>, Nelspruit</a:t>
            </a:r>
          </a:p>
          <a:p>
            <a:r>
              <a:rPr lang="en-ZA" sz="1400" dirty="0"/>
              <a:t>1200</a:t>
            </a:r>
          </a:p>
          <a:p>
            <a:r>
              <a:rPr lang="en-ZA" sz="1400" dirty="0"/>
              <a:t>Mpumalanga</a:t>
            </a:r>
          </a:p>
          <a:p>
            <a:r>
              <a:rPr lang="en-ZA" sz="1400" dirty="0"/>
              <a:t>South Africa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156176" y="29289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CONTACTS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1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3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978"/>
            <a:ext cx="3765500" cy="5020667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r="8010"/>
          <a:stretch/>
        </p:blipFill>
        <p:spPr>
          <a:xfrm rot="5400000">
            <a:off x="3804310" y="1878214"/>
            <a:ext cx="5032996" cy="3415869"/>
          </a:xfrm>
          <a:prstGeom prst="rect">
            <a:avLst/>
          </a:prstGeom>
          <a:ln>
            <a:noFill/>
          </a:ln>
        </p:spPr>
      </p:pic>
      <p:sp>
        <p:nvSpPr>
          <p:cNvPr id="49" name="Rectangle 48"/>
          <p:cNvSpPr/>
          <p:nvPr/>
        </p:nvSpPr>
        <p:spPr>
          <a:xfrm>
            <a:off x="3059832" y="562544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MOSAIC, TILING AND CLADDING</a:t>
            </a:r>
          </a:p>
        </p:txBody>
      </p:sp>
    </p:spTree>
    <p:extLst>
      <p:ext uri="{BB962C8B-B14F-4D97-AF65-F5344CB8AC3E}">
        <p14:creationId xmlns:p14="http://schemas.microsoft.com/office/powerpoint/2010/main" val="343817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4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4"/>
          <a:stretch/>
        </p:blipFill>
        <p:spPr>
          <a:xfrm>
            <a:off x="19681" y="1409977"/>
            <a:ext cx="8008291" cy="4212792"/>
          </a:xfrm>
          <a:prstGeom prst="rect">
            <a:avLst/>
          </a:prstGeom>
          <a:ln>
            <a:noFill/>
          </a:ln>
        </p:spPr>
      </p:pic>
      <p:sp>
        <p:nvSpPr>
          <p:cNvPr id="44" name="Rectangle 43"/>
          <p:cNvSpPr/>
          <p:nvPr/>
        </p:nvSpPr>
        <p:spPr>
          <a:xfrm>
            <a:off x="3059832" y="683404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MOSAIC</a:t>
            </a:r>
          </a:p>
        </p:txBody>
      </p:sp>
    </p:spTree>
    <p:extLst>
      <p:ext uri="{BB962C8B-B14F-4D97-AF65-F5344CB8AC3E}">
        <p14:creationId xmlns:p14="http://schemas.microsoft.com/office/powerpoint/2010/main" val="288466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5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9866"/>
            <a:ext cx="5980531" cy="448539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483779" y="2377013"/>
            <a:ext cx="248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MOSAIC</a:t>
            </a:r>
          </a:p>
        </p:txBody>
      </p:sp>
    </p:spTree>
    <p:extLst>
      <p:ext uri="{BB962C8B-B14F-4D97-AF65-F5344CB8AC3E}">
        <p14:creationId xmlns:p14="http://schemas.microsoft.com/office/powerpoint/2010/main" val="44637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6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" y="908722"/>
            <a:ext cx="3870431" cy="516057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343860" y="2793129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MOSAIC, TILING AND CLADDING</a:t>
            </a:r>
          </a:p>
        </p:txBody>
      </p:sp>
    </p:spTree>
    <p:extLst>
      <p:ext uri="{BB962C8B-B14F-4D97-AF65-F5344CB8AC3E}">
        <p14:creationId xmlns:p14="http://schemas.microsoft.com/office/powerpoint/2010/main" val="167404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7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244"/>
            <a:ext cx="6726724" cy="504504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059832" y="562544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CLADDING</a:t>
            </a:r>
          </a:p>
        </p:txBody>
      </p:sp>
    </p:spTree>
    <p:extLst>
      <p:ext uri="{BB962C8B-B14F-4D97-AF65-F5344CB8AC3E}">
        <p14:creationId xmlns:p14="http://schemas.microsoft.com/office/powerpoint/2010/main" val="284150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8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881"/>
            <a:ext cx="6300192" cy="472514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059832" y="562544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CLADDING</a:t>
            </a:r>
          </a:p>
        </p:txBody>
      </p:sp>
    </p:spTree>
    <p:extLst>
      <p:ext uri="{BB962C8B-B14F-4D97-AF65-F5344CB8AC3E}">
        <p14:creationId xmlns:p14="http://schemas.microsoft.com/office/powerpoint/2010/main" val="150687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Malengs</a:t>
            </a:r>
            <a:r>
              <a:rPr lang="en-ZA" dirty="0">
                <a:solidFill>
                  <a:srgbClr val="C00000"/>
                </a:solidFill>
              </a:rPr>
              <a:t> © copyright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B3C0-000C-48E8-A1CA-7119F3B4AA30}" type="slidenum">
              <a:rPr lang="en-ZA" smtClean="0"/>
              <a:pPr/>
              <a:t>9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529308" y="404664"/>
            <a:ext cx="1619672" cy="183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6300192" y="2925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PROJECTS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677426" y="1013234"/>
            <a:ext cx="576065" cy="367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 rot="5400000">
            <a:off x="8674936" y="1809834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 rot="5400000">
            <a:off x="8674936" y="260394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 rot="5400000">
            <a:off x="8674934" y="3398053"/>
            <a:ext cx="576066" cy="362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 rot="5400000">
            <a:off x="8674936" y="4192163"/>
            <a:ext cx="576066" cy="362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 rot="5400000">
            <a:off x="8674933" y="498627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 rot="5400000">
            <a:off x="8674932" y="5780383"/>
            <a:ext cx="576066" cy="362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 rot="5400000">
            <a:off x="8598922" y="1073653"/>
            <a:ext cx="728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8640599" y="18980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8688689" y="2683616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8790479" y="3469202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CSI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613348" y="4260885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8577280" y="5034237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588500" y="5836837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686800" y="8327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686796" y="154201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86800" y="162880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86800" y="234350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800" y="242088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6800" y="3140968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86800" y="321297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86796" y="393305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800" y="4020635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86796" y="4728132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86796" y="478366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86796" y="553459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6" y="5585486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86796" y="632872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143996" y="832721"/>
            <a:ext cx="4015" cy="5495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140"/>
            <a:ext cx="6444208" cy="483315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753513" y="759281"/>
            <a:ext cx="327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MOSAIC, TILING AND CLADDING</a:t>
            </a:r>
          </a:p>
        </p:txBody>
      </p:sp>
    </p:spTree>
    <p:extLst>
      <p:ext uri="{BB962C8B-B14F-4D97-AF65-F5344CB8AC3E}">
        <p14:creationId xmlns:p14="http://schemas.microsoft.com/office/powerpoint/2010/main" val="11868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610</Words>
  <Application>Microsoft Office PowerPoint</Application>
  <PresentationFormat>On-screen Show (4:3)</PresentationFormat>
  <Paragraphs>280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Kithiwe</dc:creator>
  <cp:lastModifiedBy>Khanyisa Moagi</cp:lastModifiedBy>
  <cp:revision>154</cp:revision>
  <dcterms:created xsi:type="dcterms:W3CDTF">2016-02-03T07:46:32Z</dcterms:created>
  <dcterms:modified xsi:type="dcterms:W3CDTF">2019-06-10T10:36:55Z</dcterms:modified>
</cp:coreProperties>
</file>